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x="6858000" cy="9144000"/>
  <p:embeddedFontLst>
    <p:embeddedFont>
      <p:font typeface="Tahoma"/>
      <p:regular r:id="rId36"/>
      <p:bold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Tahoma-bold.fntdata"/><Relationship Id="rId14" Type="http://schemas.openxmlformats.org/officeDocument/2006/relationships/slide" Target="slides/slide9.xml"/><Relationship Id="rId36" Type="http://schemas.openxmlformats.org/officeDocument/2006/relationships/font" Target="fonts/Tahoma-regular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2cf923258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b2cf923258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b2cf923258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b2cf923258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b2cf923258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b2cf923258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b2cf923258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b2cf923258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b2cf923258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b2cf923258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b2cf923258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b2cf923258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b2cf923258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b2cf923258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b2cf923258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b2cf923258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b2cf923258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b2cf923258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b2cf923258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b2cf923258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b2cf92325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b2cf92325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b2cf923258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b2cf923258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b2cf923258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b2cf923258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b2cf923258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b2cf923258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b2cf923258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b2cf923258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b2cf923258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b2cf923258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b2cf923258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b2cf923258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b2cf923258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b2cf923258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b2cf923258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b2cf923258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b2cf923258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b2cf923258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b2cf923258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b2cf923258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b2cf92325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b2cf92325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b2cf923258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b2cf923258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2cf92325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2cf92325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b2cf923258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b2cf923258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2cf923258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b2cf92325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b2cf923258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b2cf92325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b2cf923258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b2cf923258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2cf923258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2cf923258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://www.margayoga.gr" TargetMode="External"/><Relationship Id="rId4" Type="http://schemas.openxmlformats.org/officeDocument/2006/relationships/hyperlink" Target="mailto:info@margayoga.gr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Ολοκληρώνω το 2020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3779125"/>
            <a:ext cx="2286000" cy="81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Ποιο ήταν το μεγαλύτερο ρίσκο που πήρες το 2020;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Ποια ήταν η μεγαλύτερη έκπληξη για σένα το 2020;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35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Ποια σημαντική σχέση σου έχει βελτιωθεί μέσα στο 2020;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Τι θα ήθελες να σου έχει αναγνωριστεί για το 2020;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Τι θα ήθελες να έχεις αναγνωρίσει σε άλλους στο 2020;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Τι άλλο θέλετε να κάνετε ή να πείτε για να κλείσετε το 2020;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Δημιουργώ το 2021</a:t>
            </a:r>
            <a:endParaRPr/>
          </a:p>
        </p:txBody>
      </p:sp>
      <p:sp>
        <p:nvSpPr>
          <p:cNvPr id="146" name="Google Shape;146;p2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Ποιος θέλεις να είναι ο μεγαλύτερος  θρίαμβος σου το 2021;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Ποια συμβουλή θέλεις να δώσεις στον εαυτό σου το 2021;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Που σχεδιάζεις να δώσεις τη μεγαλύτερη προσπάθειά σου ώστε να βελτιώσεις την οικονομική σου κατάσταση το 2021;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567150"/>
            <a:ext cx="8520600" cy="30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Ποιος ήταν ο μεγαλύτερος σου θρίαμβος το 2020;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Για ποιο πράγμα θα είσαι πολύ χαρούμενος αν το ολοκληρώσεις μέσα στο 2021;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Ποια είναι η μεγαλύτερη ικανοποίηση που θέλεις να βιώσεις το 2021;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Τι θέλεις να αλλάξεις σχετικά με τον εαυτό σου το 2021;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Τι περιμένεις να μάθεις μέσα στο 2021;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Ποιο νομίζεις ότι θα είναι το μεγαλύτερο ρίσκο που θα πάρεις το 2021;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Στην δουλειά σου, τι δεσμεύεσαι να αλλάξεις και να εξελίξεις μέσα στο 2021;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Ποιο είναι το ταλέντο που ακόμα δεν έχεις αναπτύξει και θέλεις να το εκφράσεις και να το χρησιμοποιήσεις το 2021;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Τι σου φέρνει  χαρά και πως σκοπεύεις να έχεις περισσότερο από αυτό στην ζωή σου το 2021;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Ποιόν ή τι, εκτός από τον εαυτό σου, σκοπεύεις και επιθυμείς να αγαπάς και να υπηρετείς το 2021;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Ποια λέξη θέλεις να είναι ο τίτλος σου για το 2021;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Ποια ήταν η πιο έξυπνη απόφαση που πήρες το 2020;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350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Marga Yoga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Μαρασλη 11, Θεσσαλονίκη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500" u="sng">
                <a:solidFill>
                  <a:srgbClr val="1155CC"/>
                </a:solidFill>
                <a:latin typeface="Tahoma"/>
                <a:ea typeface="Tahoma"/>
                <a:cs typeface="Tahoma"/>
                <a:sym typeface="Tahoma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www.margayoga.gr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500" u="sng">
                <a:solidFill>
                  <a:srgbClr val="1155CC"/>
                </a:solidFill>
                <a:latin typeface="Tahoma"/>
                <a:ea typeface="Tahoma"/>
                <a:cs typeface="Tahoma"/>
                <a:sym typeface="Tahoma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info@margayoga.gr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T: 6946 461188</a:t>
            </a:r>
            <a:endParaRPr sz="420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Ποια λέξη περιγράφει και αποδίδει καλύτερα τις εμπειρίες σου μέσα στο 2020;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Ποιο ήταν το μεγαλύτερο μάθημα ζωής που πήρες το 2020;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Ποια ήταν η πιο μεγάλη υπηρεσία αγάπης που πρόσφερες το 2020;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Ποιο είναι το μεγαλύτερο κομμάτι από μη ολοκληρωμένες εργασίες που αφήνεις  το 2020;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Για ποιο πράγμα είσαι πολύ χαρούμενος που το ολοκλήρωσες το 2020;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" sz="35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Ποιοι είναι οι τρεις άνθρωποι, οι οποίοι είχαν την μεγαλύτερη επιρροή στην ζωή σου μέσα στο 2020;</a:t>
            </a:r>
            <a:endParaRPr sz="35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